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C09AF-967C-49BA-865E-B4C6D32C34BC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1ABC2-A9BF-4480-84F0-6C8AE95F23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Medieval Manor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eudal manor diagram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0954" y="1524000"/>
            <a:ext cx="6709272" cy="4419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edieval manor colo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8116" y="990599"/>
            <a:ext cx="7805283" cy="5308221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The Medieval Manor</vt:lpstr>
      <vt:lpstr>Slide 2</vt:lpstr>
      <vt:lpstr>Slide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Cotton Blossom</dc:creator>
  <cp:lastModifiedBy>Cotton Blossom</cp:lastModifiedBy>
  <cp:revision>3</cp:revision>
  <dcterms:created xsi:type="dcterms:W3CDTF">2010-11-11T02:33:54Z</dcterms:created>
  <dcterms:modified xsi:type="dcterms:W3CDTF">2010-11-11T02:37:08Z</dcterms:modified>
</cp:coreProperties>
</file>